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58" r:id="rId2"/>
  </p:sldIdLst>
  <p:sldSz cx="6858000" cy="9144000" type="screen4x3"/>
  <p:notesSz cx="6810375" cy="9942513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244E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260" autoAdjust="0"/>
  </p:normalViewPr>
  <p:slideViewPr>
    <p:cSldViewPr>
      <p:cViewPr varScale="1">
        <p:scale>
          <a:sx n="66" d="100"/>
          <a:sy n="66" d="100"/>
        </p:scale>
        <p:origin x="2568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AF70D2-B466-4478-AECC-9210D7B4BD0E}" type="datetimeFigureOut">
              <a:rPr lang="el-GR" smtClean="0"/>
              <a:pPr/>
              <a:t>10/10/2025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2008188" y="746125"/>
            <a:ext cx="2794000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1038" y="4722694"/>
            <a:ext cx="544830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3018CB-6833-4F27-B140-6FB68AD41B20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87139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>
          <a:xfrm>
            <a:off x="2008188" y="746125"/>
            <a:ext cx="2794000" cy="3727450"/>
          </a:xfrm>
        </p:spPr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3018CB-6833-4F27-B140-6FB68AD41B20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70520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Τίτλος"/>
          <p:cNvSpPr>
            <a:spLocks noGrp="1"/>
          </p:cNvSpPr>
          <p:nvPr>
            <p:ph type="ctrTitle"/>
          </p:nvPr>
        </p:nvSpPr>
        <p:spPr>
          <a:xfrm>
            <a:off x="400050" y="1828800"/>
            <a:ext cx="5888736" cy="24384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17" name="16 - Υπότιτλος"/>
          <p:cNvSpPr>
            <a:spLocks noGrp="1"/>
          </p:cNvSpPr>
          <p:nvPr>
            <p:ph type="subTitle" idx="1"/>
          </p:nvPr>
        </p:nvSpPr>
        <p:spPr>
          <a:xfrm>
            <a:off x="400050" y="4304715"/>
            <a:ext cx="5891022" cy="23368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/>
              <a:t>Κάντε κλικ για να επεξεργαστείτε τον υπότιτλο του υποδείγματος</a:t>
            </a:r>
            <a:endParaRPr kumimoji="0" lang="en-US"/>
          </a:p>
        </p:txBody>
      </p:sp>
      <p:sp>
        <p:nvSpPr>
          <p:cNvPr id="30" name="2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42202-81F8-4C2C-BFC5-E838BE016AC5}" type="datetimeFigureOut">
              <a:rPr lang="el-GR" smtClean="0"/>
              <a:pPr/>
              <a:t>10/10/2025</a:t>
            </a:fld>
            <a:endParaRPr lang="el-GR"/>
          </a:p>
        </p:txBody>
      </p:sp>
      <p:sp>
        <p:nvSpPr>
          <p:cNvPr id="19" name="1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7" name="2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1ECE-CF33-49F2-A1AB-D8B0136FF0E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42202-81F8-4C2C-BFC5-E838BE016AC5}" type="datetimeFigureOut">
              <a:rPr lang="el-GR" smtClean="0"/>
              <a:pPr/>
              <a:t>10/10/2025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1ECE-CF33-49F2-A1AB-D8B0136FF0E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97764" y="1755648"/>
            <a:ext cx="5829300" cy="1816608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397764" y="3606219"/>
            <a:ext cx="5829300" cy="2012949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42202-81F8-4C2C-BFC5-E838BE016AC5}" type="datetimeFigureOut">
              <a:rPr lang="el-GR" smtClean="0"/>
              <a:pPr/>
              <a:t>10/10/2025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1ECE-CF33-49F2-A1AB-D8B0136FF0E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</p:spPr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342900" y="2560113"/>
            <a:ext cx="3028950" cy="591312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3486150" y="2560113"/>
            <a:ext cx="3028950" cy="591312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42202-81F8-4C2C-BFC5-E838BE016AC5}" type="datetimeFigureOut">
              <a:rPr lang="el-GR" smtClean="0"/>
              <a:pPr/>
              <a:t>10/10/2025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1ECE-CF33-49F2-A1AB-D8B0136FF0E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342900" y="2473664"/>
            <a:ext cx="3030141" cy="879136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3"/>
          </p:nvPr>
        </p:nvSpPr>
        <p:spPr>
          <a:xfrm>
            <a:off x="3483769" y="2479677"/>
            <a:ext cx="3031331" cy="873124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2"/>
          </p:nvPr>
        </p:nvSpPr>
        <p:spPr>
          <a:xfrm>
            <a:off x="342900" y="3352800"/>
            <a:ext cx="3030141" cy="5127627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3483769" y="3352800"/>
            <a:ext cx="3031331" cy="5127627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42202-81F8-4C2C-BFC5-E838BE016AC5}" type="datetimeFigureOut">
              <a:rPr lang="el-GR" smtClean="0"/>
              <a:pPr/>
              <a:t>10/10/2025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1ECE-CF33-49F2-A1AB-D8B0136FF0E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42900" y="938784"/>
            <a:ext cx="6229350" cy="1524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42202-81F8-4C2C-BFC5-E838BE016AC5}" type="datetimeFigureOut">
              <a:rPr lang="el-GR" smtClean="0"/>
              <a:pPr/>
              <a:t>10/10/2025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1ECE-CF33-49F2-A1AB-D8B0136FF0E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42202-81F8-4C2C-BFC5-E838BE016AC5}" type="datetimeFigureOut">
              <a:rPr lang="el-GR" smtClean="0"/>
              <a:pPr/>
              <a:t>10/10/2025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1ECE-CF33-49F2-A1AB-D8B0136FF0E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14350" y="685803"/>
            <a:ext cx="2057400" cy="154940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514350" y="2235200"/>
            <a:ext cx="2057400" cy="6096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1"/>
          </p:nvPr>
        </p:nvSpPr>
        <p:spPr>
          <a:xfrm>
            <a:off x="2681287" y="2235200"/>
            <a:ext cx="3833813" cy="6096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42202-81F8-4C2C-BFC5-E838BE016AC5}" type="datetimeFigureOut">
              <a:rPr lang="el-GR" smtClean="0"/>
              <a:pPr/>
              <a:t>10/10/2025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1ECE-CF33-49F2-A1AB-D8B0136FF0E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Ψαλίδισμα και στρογγύλεμα μίας γωνίας του ορθογωνίου"/>
          <p:cNvSpPr/>
          <p:nvPr/>
        </p:nvSpPr>
        <p:spPr>
          <a:xfrm rot="420000" flipV="1">
            <a:off x="2374315" y="1477436"/>
            <a:ext cx="3943350" cy="54864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- Ορθογώνιο τρίγωνο"/>
          <p:cNvSpPr/>
          <p:nvPr/>
        </p:nvSpPr>
        <p:spPr>
          <a:xfrm rot="420000" flipV="1">
            <a:off x="6003101" y="7146359"/>
            <a:ext cx="116586" cy="207264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569329"/>
            <a:ext cx="1659636" cy="211016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3771713"/>
            <a:ext cx="1657350" cy="290576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42202-81F8-4C2C-BFC5-E838BE016AC5}" type="datetimeFigureOut">
              <a:rPr lang="el-GR" smtClean="0"/>
              <a:pPr/>
              <a:t>10/10/2025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057900" y="8475134"/>
            <a:ext cx="457200" cy="486833"/>
          </a:xfrm>
        </p:spPr>
        <p:txBody>
          <a:bodyPr/>
          <a:lstStyle/>
          <a:p>
            <a:fld id="{A7F41ECE-CF33-49F2-A1AB-D8B0136FF0EF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 rot="420000">
            <a:off x="2614345" y="1599356"/>
            <a:ext cx="3463290" cy="524256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l-GR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10" name="9 - Ελεύθερη σχεδίαση"/>
          <p:cNvSpPr>
            <a:spLocks/>
          </p:cNvSpPr>
          <p:nvPr/>
        </p:nvSpPr>
        <p:spPr bwMode="auto">
          <a:xfrm flipV="1">
            <a:off x="-7144" y="7755467"/>
            <a:ext cx="6872288" cy="13885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- Ελεύθερη σχεδίαση"/>
          <p:cNvSpPr>
            <a:spLocks/>
          </p:cNvSpPr>
          <p:nvPr/>
        </p:nvSpPr>
        <p:spPr bwMode="auto">
          <a:xfrm flipV="1">
            <a:off x="3286125" y="8293101"/>
            <a:ext cx="3571875" cy="8509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42202-81F8-4C2C-BFC5-E838BE016AC5}" type="datetimeFigureOut">
              <a:rPr lang="el-GR" smtClean="0"/>
              <a:pPr/>
              <a:t>10/10/2025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1ECE-CF33-49F2-A1AB-D8B0136FF0E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4972050" y="1219202"/>
            <a:ext cx="1543050" cy="6949017"/>
          </a:xfrm>
        </p:spPr>
        <p:txBody>
          <a:bodyPr vert="eaVert"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342900" y="1219202"/>
            <a:ext cx="4514850" cy="6949017"/>
          </a:xfrm>
        </p:spPr>
        <p:txBody>
          <a:bodyPr vert="eaVert"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42202-81F8-4C2C-BFC5-E838BE016AC5}" type="datetimeFigureOut">
              <a:rPr lang="el-GR" smtClean="0"/>
              <a:pPr/>
              <a:t>10/10/2025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41ECE-CF33-49F2-A1AB-D8B0136FF0E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Ελεύθερη σχεδίαση"/>
          <p:cNvSpPr>
            <a:spLocks/>
          </p:cNvSpPr>
          <p:nvPr/>
        </p:nvSpPr>
        <p:spPr bwMode="auto">
          <a:xfrm>
            <a:off x="-7144" y="-9525"/>
            <a:ext cx="6872288" cy="13885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- Ελεύθερη σχεδίαση"/>
          <p:cNvSpPr>
            <a:spLocks/>
          </p:cNvSpPr>
          <p:nvPr/>
        </p:nvSpPr>
        <p:spPr bwMode="auto">
          <a:xfrm>
            <a:off x="3286125" y="-9525"/>
            <a:ext cx="3571875" cy="8509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- Θέση τίτλου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0" name="29 - Θέση κειμένου"/>
          <p:cNvSpPr>
            <a:spLocks noGrp="1"/>
          </p:cNvSpPr>
          <p:nvPr>
            <p:ph type="body" idx="1"/>
          </p:nvPr>
        </p:nvSpPr>
        <p:spPr>
          <a:xfrm>
            <a:off x="342900" y="2580640"/>
            <a:ext cx="6172200" cy="5852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/>
              <a:t>Δεύτερου επιπέδου</a:t>
            </a:r>
          </a:p>
          <a:p>
            <a:pPr lvl="2" eaLnBrk="1" latinLnBrk="0" hangingPunct="1"/>
            <a:r>
              <a:rPr kumimoji="0" lang="el-GR"/>
              <a:t>Τρίτου επιπέδου</a:t>
            </a:r>
          </a:p>
          <a:p>
            <a:pPr lvl="3" eaLnBrk="1" latinLnBrk="0" hangingPunct="1"/>
            <a:r>
              <a:rPr kumimoji="0" lang="el-GR"/>
              <a:t>Τέταρτου επιπέδου</a:t>
            </a:r>
          </a:p>
          <a:p>
            <a:pPr lvl="4" eaLnBrk="1" latinLnBrk="0" hangingPunct="1"/>
            <a:r>
              <a:rPr kumimoji="0" lang="el-GR"/>
              <a:t>Πέμπτου επιπέδου</a:t>
            </a:r>
            <a:endParaRPr kumimoji="0" lang="en-US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0442202-81F8-4C2C-BFC5-E838BE016AC5}" type="datetimeFigureOut">
              <a:rPr lang="el-GR" smtClean="0"/>
              <a:pPr/>
              <a:t>10/10/2025</a:t>
            </a:fld>
            <a:endParaRPr lang="el-GR"/>
          </a:p>
        </p:txBody>
      </p:sp>
      <p:sp>
        <p:nvSpPr>
          <p:cNvPr id="22" name="21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2000250" y="8475134"/>
            <a:ext cx="25146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18" name="17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5943600" y="8475134"/>
            <a:ext cx="5715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7F41ECE-CF33-49F2-A1AB-D8B0136FF0EF}" type="slidenum">
              <a:rPr lang="el-GR" smtClean="0"/>
              <a:pPr/>
              <a:t>‹#›</a:t>
            </a:fld>
            <a:endParaRPr lang="el-GR"/>
          </a:p>
        </p:txBody>
      </p:sp>
      <p:grpSp>
        <p:nvGrpSpPr>
          <p:cNvPr id="2" name="1 - Ομάδα"/>
          <p:cNvGrpSpPr/>
          <p:nvPr/>
        </p:nvGrpSpPr>
        <p:grpSpPr>
          <a:xfrm>
            <a:off x="-14263" y="269877"/>
            <a:ext cx="6885411" cy="865632"/>
            <a:chOff x="-19045" y="216550"/>
            <a:chExt cx="9180548" cy="649224"/>
          </a:xfrm>
        </p:grpSpPr>
        <p:sp>
          <p:nvSpPr>
            <p:cNvPr id="12" name="11 - Ελεύθερη σχεδίαση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- Ελεύθερη σχεδίαση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TextBox"/>
          <p:cNvSpPr txBox="1"/>
          <p:nvPr/>
        </p:nvSpPr>
        <p:spPr>
          <a:xfrm>
            <a:off x="0" y="1625453"/>
            <a:ext cx="6858000" cy="8002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sz="2300" b="1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       </a:t>
            </a:r>
            <a:r>
              <a:rPr lang="el-GR" sz="23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ΥΠΟΔΟΧΗ ΠΡΩΤΟΕΤΩΝ ΦΟΙΤΗΤΩΝ</a:t>
            </a:r>
          </a:p>
          <a:p>
            <a:pPr algn="ctr"/>
            <a:r>
              <a:rPr lang="el-GR" sz="23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   Τετάρτη </a:t>
            </a:r>
            <a:r>
              <a:rPr lang="en-US" sz="23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</a:t>
            </a:r>
            <a:r>
              <a:rPr lang="el-GR" sz="23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5 Οκτωβρίου 2025, 10 π.μ.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571480" y="3071802"/>
            <a:ext cx="307183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endParaRPr lang="el-GR" i="1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</p:txBody>
      </p:sp>
      <p:sp>
        <p:nvSpPr>
          <p:cNvPr id="10" name="9 - TextBox"/>
          <p:cNvSpPr txBox="1"/>
          <p:nvPr/>
        </p:nvSpPr>
        <p:spPr>
          <a:xfrm>
            <a:off x="88157" y="8001990"/>
            <a:ext cx="3682424" cy="8771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sz="1700" b="1" dirty="0"/>
              <a:t> Αίθουσα 1,</a:t>
            </a:r>
            <a:r>
              <a:rPr lang="en-US" sz="1700" b="1" dirty="0"/>
              <a:t> </a:t>
            </a:r>
            <a:endParaRPr lang="el-GR" sz="1700" b="1" dirty="0"/>
          </a:p>
          <a:p>
            <a:pPr algn="ctr"/>
            <a:r>
              <a:rPr lang="el-GR" sz="1700" b="1" dirty="0"/>
              <a:t>Τμήμα Βιοχημείας και Βιοτεχνολογίας</a:t>
            </a:r>
          </a:p>
        </p:txBody>
      </p:sp>
      <p:pic>
        <p:nvPicPr>
          <p:cNvPr id="12" name="11 - Εικόνα" descr="Εικόνα1.jpg"/>
          <p:cNvPicPr>
            <a:picLocks noChangeAspect="1"/>
          </p:cNvPicPr>
          <p:nvPr/>
        </p:nvPicPr>
        <p:blipFill>
          <a:blip r:embed="rId3" cstate="print"/>
          <a:srcRect l="4258" t="1471" r="3091"/>
          <a:stretch>
            <a:fillRect/>
          </a:stretch>
        </p:blipFill>
        <p:spPr>
          <a:xfrm>
            <a:off x="88157" y="3071802"/>
            <a:ext cx="3654653" cy="4680520"/>
          </a:xfrm>
          <a:prstGeom prst="rect">
            <a:avLst/>
          </a:prstGeom>
        </p:spPr>
      </p:pic>
      <p:sp>
        <p:nvSpPr>
          <p:cNvPr id="1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3627986" y="2704696"/>
            <a:ext cx="3257600" cy="592633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buClr>
                <a:srgbClr val="6E244E"/>
              </a:buClr>
              <a:buFont typeface="Wingdings" pitchFamily="2" charset="2"/>
              <a:buChar char="Ø"/>
            </a:pPr>
            <a:r>
              <a:rPr lang="el-GR" sz="1400" i="1" kern="1300" dirty="0">
                <a:solidFill>
                  <a:srgbClr val="660033"/>
                </a:solidFill>
              </a:rPr>
              <a:t>Χαιρετισμός από τον Κοσμήτορα Παν. Θεσσαλίας, </a:t>
            </a:r>
            <a:r>
              <a:rPr lang="el-GR" sz="1400" i="1" kern="1300" dirty="0" err="1">
                <a:solidFill>
                  <a:srgbClr val="660033"/>
                </a:solidFill>
              </a:rPr>
              <a:t>Καθ</a:t>
            </a:r>
            <a:r>
              <a:rPr lang="en-US" sz="1400" i="1" kern="1300" dirty="0">
                <a:solidFill>
                  <a:srgbClr val="660033"/>
                </a:solidFill>
              </a:rPr>
              <a:t>. </a:t>
            </a:r>
            <a:r>
              <a:rPr lang="el-GR" sz="1400" i="1" kern="1300" dirty="0">
                <a:solidFill>
                  <a:srgbClr val="660033"/>
                </a:solidFill>
              </a:rPr>
              <a:t>Γ. Χ. </a:t>
            </a:r>
            <a:r>
              <a:rPr lang="el-GR" sz="1400" i="1" kern="1300" dirty="0" err="1">
                <a:solidFill>
                  <a:srgbClr val="660033"/>
                </a:solidFill>
              </a:rPr>
              <a:t>Φθενάκη</a:t>
            </a:r>
            <a:endParaRPr lang="el-GR" sz="1400" i="1" kern="1300" dirty="0">
              <a:solidFill>
                <a:srgbClr val="660033"/>
              </a:solidFill>
            </a:endParaRPr>
          </a:p>
          <a:p>
            <a:pPr>
              <a:spcBef>
                <a:spcPts val="600"/>
              </a:spcBef>
              <a:buClr>
                <a:srgbClr val="6E244E"/>
              </a:buClr>
              <a:buFont typeface="Wingdings" pitchFamily="2" charset="2"/>
              <a:buChar char="Ø"/>
            </a:pPr>
            <a:r>
              <a:rPr lang="el-GR" sz="1400" i="1" kern="1300" dirty="0">
                <a:solidFill>
                  <a:srgbClr val="660033"/>
                </a:solidFill>
              </a:rPr>
              <a:t>Χαιρετισμός και παρουσίαση του ΤΒΒ από την Πρόεδρο, Καθ. Α. </a:t>
            </a:r>
            <a:r>
              <a:rPr lang="el-GR" sz="1400" i="1" kern="1300" dirty="0" err="1">
                <a:solidFill>
                  <a:srgbClr val="660033"/>
                </a:solidFill>
              </a:rPr>
              <a:t>Μούτου</a:t>
            </a:r>
            <a:endParaRPr lang="el-GR" sz="1400" i="1" kern="1300" dirty="0">
              <a:solidFill>
                <a:srgbClr val="660033"/>
              </a:solidFill>
              <a:highlight>
                <a:srgbClr val="FFFF00"/>
              </a:highlight>
            </a:endParaRPr>
          </a:p>
          <a:p>
            <a:pPr>
              <a:spcBef>
                <a:spcPts val="600"/>
              </a:spcBef>
              <a:buClr>
                <a:srgbClr val="6E244E"/>
              </a:buClr>
              <a:buFont typeface="Wingdings" pitchFamily="2" charset="2"/>
              <a:buChar char="Ø"/>
            </a:pPr>
            <a:r>
              <a:rPr lang="el-GR" sz="1400" i="1" kern="1300" dirty="0">
                <a:solidFill>
                  <a:srgbClr val="660033"/>
                </a:solidFill>
              </a:rPr>
              <a:t>Χαιρετισμός από τον πρόεδρο του φοιτητικού συλλόγου (κ. Κ. Πέτρου)</a:t>
            </a:r>
          </a:p>
          <a:p>
            <a:pPr lvl="0">
              <a:spcBef>
                <a:spcPts val="600"/>
              </a:spcBef>
              <a:buClr>
                <a:srgbClr val="6E244E"/>
              </a:buClr>
              <a:buFont typeface="Wingdings" pitchFamily="2" charset="2"/>
              <a:buChar char="Ø"/>
            </a:pPr>
            <a:r>
              <a:rPr lang="el-GR" sz="1400" i="1" kern="1300" dirty="0">
                <a:solidFill>
                  <a:srgbClr val="660033"/>
                </a:solidFill>
              </a:rPr>
              <a:t>Παρουσίαση της πορείας των αποφοίτων του ΤΒΒ (κ. Γ. Παπαχρήστου)</a:t>
            </a:r>
          </a:p>
          <a:p>
            <a:pPr lvl="0">
              <a:spcBef>
                <a:spcPts val="600"/>
              </a:spcBef>
              <a:buClr>
                <a:srgbClr val="6E244E"/>
              </a:buClr>
              <a:buFont typeface="Wingdings" pitchFamily="2" charset="2"/>
              <a:buChar char="Ø"/>
            </a:pPr>
            <a:r>
              <a:rPr lang="el-GR" sz="1400" i="1" kern="1300" dirty="0">
                <a:solidFill>
                  <a:srgbClr val="660033"/>
                </a:solidFill>
              </a:rPr>
              <a:t>Ενημέρωση για το πρόγραμμα </a:t>
            </a:r>
            <a:r>
              <a:rPr lang="en-US" sz="1400" i="1" kern="1300" dirty="0">
                <a:solidFill>
                  <a:srgbClr val="660033"/>
                </a:solidFill>
              </a:rPr>
              <a:t>Erasmus</a:t>
            </a:r>
            <a:r>
              <a:rPr lang="el-GR" sz="1400" i="1" kern="1300" dirty="0">
                <a:solidFill>
                  <a:srgbClr val="660033"/>
                </a:solidFill>
              </a:rPr>
              <a:t> του ΠΘ (</a:t>
            </a:r>
            <a:r>
              <a:rPr lang="el-GR" sz="1400" i="1" kern="1300" dirty="0" err="1">
                <a:solidFill>
                  <a:srgbClr val="660033"/>
                </a:solidFill>
              </a:rPr>
              <a:t>Καθ</a:t>
            </a:r>
            <a:r>
              <a:rPr lang="el-GR" sz="1400" i="1" kern="1300" dirty="0">
                <a:solidFill>
                  <a:srgbClr val="660033"/>
                </a:solidFill>
              </a:rPr>
              <a:t>. Δ. </a:t>
            </a:r>
            <a:r>
              <a:rPr lang="el-GR" sz="1400" i="1" kern="1300" dirty="0" err="1">
                <a:solidFill>
                  <a:srgbClr val="660033"/>
                </a:solidFill>
              </a:rPr>
              <a:t>Μόσιαλος</a:t>
            </a:r>
            <a:r>
              <a:rPr lang="el-GR" sz="1400" i="1" kern="1300" dirty="0">
                <a:solidFill>
                  <a:srgbClr val="660033"/>
                </a:solidFill>
              </a:rPr>
              <a:t>)</a:t>
            </a:r>
          </a:p>
          <a:p>
            <a:pPr>
              <a:spcBef>
                <a:spcPts val="600"/>
              </a:spcBef>
              <a:buClr>
                <a:srgbClr val="6E244E"/>
              </a:buClr>
              <a:buFont typeface="Wingdings" pitchFamily="2" charset="2"/>
              <a:buChar char="Ø"/>
            </a:pPr>
            <a:r>
              <a:rPr lang="el-GR" sz="1400" i="1" kern="1300" dirty="0">
                <a:solidFill>
                  <a:srgbClr val="660033"/>
                </a:solidFill>
              </a:rPr>
              <a:t>Ενημέρωση για το πρόγραμμα Πρακτικής Άσκησης (Αν. </a:t>
            </a:r>
            <a:r>
              <a:rPr lang="el-GR" sz="1400" i="1" kern="1300" dirty="0" err="1">
                <a:solidFill>
                  <a:srgbClr val="660033"/>
                </a:solidFill>
              </a:rPr>
              <a:t>Καθ</a:t>
            </a:r>
            <a:r>
              <a:rPr lang="el-GR" sz="1400" i="1" kern="1300" dirty="0">
                <a:solidFill>
                  <a:srgbClr val="660033"/>
                </a:solidFill>
              </a:rPr>
              <a:t>. Ν. </a:t>
            </a:r>
            <a:r>
              <a:rPr lang="el-GR" sz="1400" i="1" kern="1300" dirty="0" err="1">
                <a:solidFill>
                  <a:srgbClr val="660033"/>
                </a:solidFill>
              </a:rPr>
              <a:t>Μπαλατσός</a:t>
            </a:r>
            <a:r>
              <a:rPr lang="el-GR" sz="1400" i="1" kern="1300" dirty="0">
                <a:solidFill>
                  <a:srgbClr val="660033"/>
                </a:solidFill>
              </a:rPr>
              <a:t>)</a:t>
            </a:r>
            <a:endParaRPr lang="en-US" sz="1400" i="1" kern="1300" dirty="0">
              <a:solidFill>
                <a:srgbClr val="660033"/>
              </a:solidFill>
            </a:endParaRPr>
          </a:p>
          <a:p>
            <a:pPr>
              <a:spcBef>
                <a:spcPts val="600"/>
              </a:spcBef>
              <a:buClr>
                <a:srgbClr val="6E244E"/>
              </a:buClr>
              <a:buFont typeface="Wingdings" pitchFamily="2" charset="2"/>
              <a:buChar char="Ø"/>
            </a:pPr>
            <a:r>
              <a:rPr lang="el-GR" sz="1400" i="1" kern="1300" dirty="0">
                <a:solidFill>
                  <a:srgbClr val="660033"/>
                </a:solidFill>
              </a:rPr>
              <a:t>Ενημέρωση  για τις δραστηριότητες του γραφείου Φυσικής Αγωγής του Π.Θ. (κ. Γ. Μπούτλας)</a:t>
            </a:r>
          </a:p>
          <a:p>
            <a:pPr>
              <a:spcBef>
                <a:spcPts val="600"/>
              </a:spcBef>
              <a:buClr>
                <a:srgbClr val="6E244E"/>
              </a:buClr>
              <a:buFont typeface="Wingdings" pitchFamily="2" charset="2"/>
              <a:buChar char="Ø"/>
            </a:pPr>
            <a:r>
              <a:rPr lang="el-GR" sz="1400" i="1" kern="1300" dirty="0">
                <a:solidFill>
                  <a:srgbClr val="660033"/>
                </a:solidFill>
              </a:rPr>
              <a:t>Ενημέρωση για την Μονάδα Ισότιμης Πρόσβασης Ατόμων με αναπηρία και ατόμων με ειδικές εκπαιδευτικές ανάγκες του Π.Θ.</a:t>
            </a:r>
          </a:p>
          <a:p>
            <a:pPr>
              <a:spcBef>
                <a:spcPts val="600"/>
              </a:spcBef>
              <a:buClr>
                <a:srgbClr val="6E244E"/>
              </a:buClr>
              <a:buFont typeface="Wingdings" pitchFamily="2" charset="2"/>
              <a:buChar char="Ø"/>
            </a:pPr>
            <a:r>
              <a:rPr lang="el-GR" sz="1400" i="1" kern="1300" dirty="0">
                <a:solidFill>
                  <a:srgbClr val="660033"/>
                </a:solidFill>
              </a:rPr>
              <a:t>Ενημέρωση για την μουσική ομάδα του ΒΙΟΠΟΛΙΣ (Μουσική Επιστήμη) και την ομάδα ελεύθερης γραφής  (</a:t>
            </a:r>
            <a:r>
              <a:rPr lang="el-GR" sz="1400" i="1" kern="1300" dirty="0" err="1">
                <a:solidFill>
                  <a:srgbClr val="660033"/>
                </a:solidFill>
              </a:rPr>
              <a:t>Youth</a:t>
            </a:r>
            <a:r>
              <a:rPr lang="el-GR" sz="1400" i="1" kern="1300" dirty="0">
                <a:solidFill>
                  <a:srgbClr val="660033"/>
                </a:solidFill>
              </a:rPr>
              <a:t> </a:t>
            </a:r>
            <a:r>
              <a:rPr lang="el-GR" sz="1400" i="1" kern="1300" dirty="0" err="1">
                <a:solidFill>
                  <a:srgbClr val="660033"/>
                </a:solidFill>
              </a:rPr>
              <a:t>Atelier</a:t>
            </a:r>
            <a:r>
              <a:rPr lang="el-GR" sz="1400" i="1" kern="1300" dirty="0">
                <a:solidFill>
                  <a:srgbClr val="660033"/>
                </a:solidFill>
              </a:rPr>
              <a:t>) (Π. </a:t>
            </a:r>
            <a:r>
              <a:rPr lang="el-GR" sz="1400" i="1" kern="1300" dirty="0" err="1">
                <a:solidFill>
                  <a:srgbClr val="660033"/>
                </a:solidFill>
              </a:rPr>
              <a:t>Σταμέλου</a:t>
            </a:r>
            <a:r>
              <a:rPr lang="el-GR" sz="1400" i="1" kern="1300" dirty="0">
                <a:solidFill>
                  <a:srgbClr val="660033"/>
                </a:solidFill>
              </a:rPr>
              <a:t>) </a:t>
            </a:r>
            <a:endParaRPr lang="el-GR" sz="1400" kern="1300" dirty="0">
              <a:solidFill>
                <a:srgbClr val="660033"/>
              </a:solidFill>
            </a:endParaRPr>
          </a:p>
        </p:txBody>
      </p:sp>
      <p:pic>
        <p:nvPicPr>
          <p:cNvPr id="15" name="Εικόνα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4" y="67783"/>
            <a:ext cx="1296144" cy="655506"/>
          </a:xfrm>
          <a:prstGeom prst="rect">
            <a:avLst/>
          </a:prstGeom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0" y="517878"/>
            <a:ext cx="6858000" cy="1019944"/>
          </a:xfrm>
        </p:spPr>
        <p:txBody>
          <a:bodyPr>
            <a:noAutofit/>
          </a:bodyPr>
          <a:lstStyle/>
          <a:p>
            <a:pPr algn="ctr"/>
            <a:r>
              <a:rPr lang="el-GR" sz="2300" b="1" dirty="0">
                <a:solidFill>
                  <a:srgbClr val="C00000"/>
                </a:solidFill>
                <a:latin typeface="+mn-lt"/>
              </a:rPr>
              <a:t>ΠΑΝΕΠΙΣΤΗΜΙΟ ΘΕΣΣΑΛΙΑΣ</a:t>
            </a:r>
            <a:br>
              <a:rPr lang="el-GR" sz="2400" b="1" dirty="0">
                <a:solidFill>
                  <a:srgbClr val="C00000"/>
                </a:solidFill>
                <a:latin typeface="+mn-lt"/>
              </a:rPr>
            </a:br>
            <a:br>
              <a:rPr lang="el-GR" sz="900" b="1" dirty="0">
                <a:solidFill>
                  <a:srgbClr val="C00000"/>
                </a:solidFill>
                <a:latin typeface="+mn-lt"/>
              </a:rPr>
            </a:br>
            <a:r>
              <a:rPr lang="el-GR" sz="24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el-GR" sz="2300" b="1" dirty="0">
                <a:solidFill>
                  <a:srgbClr val="C00000"/>
                </a:solidFill>
                <a:latin typeface="+mn-lt"/>
              </a:rPr>
              <a:t>ΤΜΗΜΑ ΒΙΟΧΗΜΕΙΑΣ ΚΑΙ ΒΙΟΤΕΧΝΟΛΟΓΙΑΣ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932" y="64156"/>
            <a:ext cx="907444" cy="907444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Ροή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Ροή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Ροή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5692</TotalTime>
  <Words>185</Words>
  <Application>Microsoft Office PowerPoint</Application>
  <PresentationFormat>Προβολή στην οθόνη (4:3)</PresentationFormat>
  <Paragraphs>23</Paragraphs>
  <Slides>1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7" baseType="lpstr">
      <vt:lpstr>Arial</vt:lpstr>
      <vt:lpstr>Calibri</vt:lpstr>
      <vt:lpstr>Constantia</vt:lpstr>
      <vt:lpstr>Wingdings</vt:lpstr>
      <vt:lpstr>Wingdings 2</vt:lpstr>
      <vt:lpstr>Ροή</vt:lpstr>
      <vt:lpstr>ΠΑΝΕΠΙΣΤΗΜΙΟ ΘΕΣΣΑΛΙΑΣ   ΤΜΗΜΑ ΒΙΟΧΗΜΕΙΑΣ ΚΑΙ ΒΙΟΤΕΧΝΟΛΟΓΙΑΣ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user</dc:creator>
  <cp:lastModifiedBy>Kalliopi LIADAKI</cp:lastModifiedBy>
  <cp:revision>93</cp:revision>
  <dcterms:created xsi:type="dcterms:W3CDTF">2015-09-10T11:48:07Z</dcterms:created>
  <dcterms:modified xsi:type="dcterms:W3CDTF">2025-10-10T06:07:29Z</dcterms:modified>
</cp:coreProperties>
</file>